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F64D-CCB9-4C88-BF5A-05CCA24E68A2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8EEF-43BA-49DB-BFAE-FC28326FF9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413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F64D-CCB9-4C88-BF5A-05CCA24E68A2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8EEF-43BA-49DB-BFAE-FC28326FF9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481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F64D-CCB9-4C88-BF5A-05CCA24E68A2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8EEF-43BA-49DB-BFAE-FC28326FF9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605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F64D-CCB9-4C88-BF5A-05CCA24E68A2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8EEF-43BA-49DB-BFAE-FC28326FF9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34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F64D-CCB9-4C88-BF5A-05CCA24E68A2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8EEF-43BA-49DB-BFAE-FC28326FF9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058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F64D-CCB9-4C88-BF5A-05CCA24E68A2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8EEF-43BA-49DB-BFAE-FC28326FF9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456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F64D-CCB9-4C88-BF5A-05CCA24E68A2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8EEF-43BA-49DB-BFAE-FC28326FF9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36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F64D-CCB9-4C88-BF5A-05CCA24E68A2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8EEF-43BA-49DB-BFAE-FC28326FF9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28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F64D-CCB9-4C88-BF5A-05CCA24E68A2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8EEF-43BA-49DB-BFAE-FC28326FF9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11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F64D-CCB9-4C88-BF5A-05CCA24E68A2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8EEF-43BA-49DB-BFAE-FC28326FF9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650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3F64D-CCB9-4C88-BF5A-05CCA24E68A2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8EEF-43BA-49DB-BFAE-FC28326FF9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90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3F64D-CCB9-4C88-BF5A-05CCA24E68A2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88EEF-43BA-49DB-BFAE-FC28326FF9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88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しだきゅあ に対する画像結果">
            <a:extLst>
              <a:ext uri="{FF2B5EF4-FFF2-40B4-BE49-F238E27FC236}">
                <a16:creationId xmlns:a16="http://schemas.microsoft.com/office/drawing/2014/main" id="{3344ED4D-9069-453D-A3FA-CA45834C1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882" y="4019483"/>
            <a:ext cx="1039103" cy="151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E5F7D5ED-426F-4676-B2BB-FA1BA5606D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6241" y="2652795"/>
            <a:ext cx="1533530" cy="1552411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88A4F9F0-01F0-4FF3-B0A9-4F48B5D867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25837" y="826385"/>
            <a:ext cx="5078837" cy="2127021"/>
          </a:xfrm>
        </p:spPr>
        <p:txBody>
          <a:bodyPr>
            <a:normAutofit fontScale="90000"/>
          </a:bodyPr>
          <a:lstStyle/>
          <a:p>
            <a:br>
              <a:rPr kumimoji="1"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593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スギ花粉症</a:t>
            </a:r>
            <a:br>
              <a:rPr lang="en-US" altLang="ja-JP" sz="593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593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舌下免疫療法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53924A3-14AB-4196-8553-1E37C4EBEA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506" y="4256797"/>
            <a:ext cx="4890549" cy="2649571"/>
          </a:xfrm>
        </p:spPr>
        <p:txBody>
          <a:bodyPr>
            <a:normAutofit/>
          </a:bodyPr>
          <a:lstStyle/>
          <a:p>
            <a:r>
              <a:rPr lang="ja-JP" altLang="en-US" sz="1463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スギ花粉症にお悩みの方、シダキュア処方できます！</a:t>
            </a:r>
            <a:endParaRPr lang="en-US" altLang="ja-JP" sz="1463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63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少量から服用することによって体を慣らし、スギ花粉による</a:t>
            </a:r>
            <a:endParaRPr lang="en-US" altLang="ja-JP" sz="1463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63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アレルギー症状（スギ花粉症症状）を和らげます。</a:t>
            </a:r>
            <a:endParaRPr lang="en-US" altLang="ja-JP" sz="1463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63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当院では、子どもに限らず大人の方の診察もできます。</a:t>
            </a:r>
            <a:endParaRPr lang="en-US" altLang="ja-JP" sz="1463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63" dirty="0">
                <a:highlight>
                  <a:srgbClr val="FFFF00"/>
                </a:highligh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ぜひ、お子様と一緒に</a:t>
            </a:r>
            <a:endParaRPr lang="en-US" altLang="ja-JP" sz="1463" dirty="0">
              <a:highlight>
                <a:srgbClr val="FFFF00"/>
              </a:highligh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63" dirty="0">
                <a:highlight>
                  <a:srgbClr val="FFFF00"/>
                </a:highligh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舌下免疫療法しませんか？</a:t>
            </a:r>
            <a:endParaRPr lang="en-US" altLang="ja-JP" sz="1463" dirty="0">
              <a:highlight>
                <a:srgbClr val="FFFF00"/>
              </a:highligh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lang="en-US" altLang="ja-JP" sz="1625" dirty="0">
              <a:highlight>
                <a:srgbClr val="FFFF00"/>
              </a:highligh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BD4E81-29DB-4D80-9957-D34CF6A8BCF4}"/>
              </a:ext>
            </a:extLst>
          </p:cNvPr>
          <p:cNvSpPr txBox="1"/>
          <p:nvPr/>
        </p:nvSpPr>
        <p:spPr>
          <a:xfrm rot="20809425">
            <a:off x="308184" y="2714387"/>
            <a:ext cx="351960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900" b="1" i="1" spc="488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シダキュア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1A4036-11E8-476E-B2A6-1B03C79C9526}"/>
              </a:ext>
            </a:extLst>
          </p:cNvPr>
          <p:cNvSpPr txBox="1"/>
          <p:nvPr/>
        </p:nvSpPr>
        <p:spPr>
          <a:xfrm rot="20932427">
            <a:off x="7436669" y="3121148"/>
            <a:ext cx="25758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ンス</a:t>
            </a:r>
            <a:r>
              <a:rPr lang="en-US" altLang="ja-JP" sz="26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!!</a:t>
            </a:r>
            <a:endParaRPr lang="ja-JP" altLang="en-US" sz="1463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C89B6D8-5A24-DA9E-CA82-B97877E25C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982" y="3367368"/>
            <a:ext cx="3076431" cy="2816307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1CC049E4-0345-1195-D49B-EB8E00B225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8731" y="744244"/>
            <a:ext cx="4559174" cy="2542627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3F9DF0-132B-FDFA-808F-A3C4DDC1F2B6}"/>
              </a:ext>
            </a:extLst>
          </p:cNvPr>
          <p:cNvSpPr txBox="1"/>
          <p:nvPr/>
        </p:nvSpPr>
        <p:spPr>
          <a:xfrm rot="20781665">
            <a:off x="970892" y="3549565"/>
            <a:ext cx="1776827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63" dirty="0">
                <a:solidFill>
                  <a:srgbClr val="FF66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とってもかんたん♪</a:t>
            </a:r>
          </a:p>
        </p:txBody>
      </p:sp>
    </p:spTree>
    <p:extLst>
      <p:ext uri="{BB962C8B-B14F-4D97-AF65-F5344CB8AC3E}">
        <p14:creationId xmlns:p14="http://schemas.microsoft.com/office/powerpoint/2010/main" val="885353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77</TotalTime>
  <Words>78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Arial</vt:lpstr>
      <vt:lpstr>Calibri</vt:lpstr>
      <vt:lpstr>Calibri Light</vt:lpstr>
      <vt:lpstr>Office テーマ</vt:lpstr>
      <vt:lpstr> スギ花粉症 舌下免疫療法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スギ花粉症 ダニ・ハウスダストアレルギー 舌下免疫療法 </dc:title>
  <dc:creator>kcl</dc:creator>
  <cp:lastModifiedBy>Kこどもクリニック PC</cp:lastModifiedBy>
  <cp:revision>9</cp:revision>
  <cp:lastPrinted>2023-06-09T06:47:17Z</cp:lastPrinted>
  <dcterms:created xsi:type="dcterms:W3CDTF">2021-06-01T01:10:23Z</dcterms:created>
  <dcterms:modified xsi:type="dcterms:W3CDTF">2023-06-09T06:47:20Z</dcterms:modified>
</cp:coreProperties>
</file>